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329" r:id="rId3"/>
    <p:sldId id="492" r:id="rId4"/>
    <p:sldId id="636" r:id="rId5"/>
    <p:sldId id="637" r:id="rId6"/>
    <p:sldId id="649" r:id="rId7"/>
    <p:sldId id="651" r:id="rId8"/>
    <p:sldId id="505" r:id="rId9"/>
  </p:sldIdLst>
  <p:sldSz cx="9144000" cy="6858000" type="screen4x3"/>
  <p:notesSz cx="6797675" cy="987425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EF0"/>
    <a:srgbClr val="E60000"/>
    <a:srgbClr val="0850B4"/>
    <a:srgbClr val="05377D"/>
    <a:srgbClr val="BEB4B4"/>
    <a:srgbClr val="414141"/>
    <a:srgbClr val="C8DCFA"/>
    <a:srgbClr val="78AAF5"/>
    <a:srgbClr val="0A1950"/>
    <a:srgbClr val="6E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86222" autoAdjust="0"/>
  </p:normalViewPr>
  <p:slideViewPr>
    <p:cSldViewPr snapToGrid="0" snapToObjects="1">
      <p:cViewPr>
        <p:scale>
          <a:sx n="110" d="100"/>
          <a:sy n="110" d="100"/>
        </p:scale>
        <p:origin x="-1782" y="72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252" y="9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472" y="-112"/>
      </p:cViewPr>
      <p:guideLst>
        <p:guide orient="horz" pos="307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handoutMaster" Target="handoutMasters/handout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DD206-2CEE-7A48-8986-7CB1B3D61DC8}" type="datetimeFigureOut">
              <a:rPr kumimoji="1" lang="zh-CN" altLang="en-US" smtClean="0"/>
              <a:t>2022/4/27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767BE-ACFC-BE45-AB90-F0D153D14BB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6EC14-67A4-CE4F-824E-260CC5583C42}" type="datetimeFigureOut">
              <a:rPr kumimoji="1" lang="zh-CN" altLang="en-US" smtClean="0"/>
              <a:t>2022/4/27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8471F-2E82-9D43-8F51-EC51DE8ADB7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1.xml" /><Relationship Id="rId4" Type="http://schemas.openxmlformats.org/officeDocument/2006/relationships/image" Target="../media/image10.png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圖片版面配置區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 lvl="0"/>
            <a:r>
              <a:rPr lang="zh-TW" altLang="en-US" noProof="0"/>
              <a:t>将图片拖动到占位符，或单击添加图标</a:t>
            </a:r>
            <a:endParaRPr lang="zh-TW" altLang="en-US" noProof="0" dirty="0"/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6DD0BA-98A2-BB4B-AD49-BF6B8655A97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简易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/>
          </a:p>
        </p:txBody>
      </p:sp>
      <p:pic>
        <p:nvPicPr>
          <p:cNvPr id="3" name="图片 2" descr="未命名-3-02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標題版面配置區 1"/>
          <p:cNvSpPr>
            <a:spLocks noGrp="1"/>
          </p:cNvSpPr>
          <p:nvPr>
            <p:ph type="title"/>
          </p:nvPr>
        </p:nvSpPr>
        <p:spPr>
          <a:xfrm>
            <a:off x="717176" y="2002118"/>
            <a:ext cx="6798236" cy="1764226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defRPr sz="2800" b="0" baseline="0">
                <a:solidFill>
                  <a:srgbClr val="0A195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TW" altLang="en-US" dirty="0"/>
              <a:t>单击此处编辑母版标题样式</a:t>
            </a:r>
          </a:p>
        </p:txBody>
      </p:sp>
      <p:sp>
        <p:nvSpPr>
          <p:cNvPr id="11" name="文字版面配置區 13"/>
          <p:cNvSpPr>
            <a:spLocks noGrp="1"/>
          </p:cNvSpPr>
          <p:nvPr>
            <p:ph idx="1"/>
          </p:nvPr>
        </p:nvSpPr>
        <p:spPr>
          <a:xfrm>
            <a:off x="717176" y="4004235"/>
            <a:ext cx="6798236" cy="98611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1800" b="1">
                <a:solidFill>
                  <a:srgbClr val="4141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lang="zh-TW" altLang="en-US" noProof="0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命名-3-03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4" descr="ppt-07.png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6194778"/>
            <a:ext cx="9144000" cy="663222"/>
          </a:xfrm>
          <a:prstGeom prst="rect">
            <a:avLst/>
          </a:prstGeom>
        </p:spPr>
      </p:pic>
      <p:sp>
        <p:nvSpPr>
          <p:cNvPr id="9" name="文字版面配置區 11"/>
          <p:cNvSpPr>
            <a:spLocks noGrp="1"/>
          </p:cNvSpPr>
          <p:nvPr>
            <p:ph type="body" sz="quarter" idx="12"/>
          </p:nvPr>
        </p:nvSpPr>
        <p:spPr>
          <a:xfrm>
            <a:off x="250825" y="2536022"/>
            <a:ext cx="6522508" cy="1316566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4800" b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257300" indent="-342900">
              <a:buClr>
                <a:schemeClr val="tx1">
                  <a:lumMod val="75000"/>
                  <a:lumOff val="25000"/>
                </a:schemeClr>
              </a:buClr>
              <a:buFont typeface="Arial" panose="020B0604020202020204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endParaRPr lang="zh-TW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4" descr="未命名-3-06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15" descr="ppt-10.png"/>
          <p:cNvPicPr>
            <a:picLocks noChangeAspect="1"/>
          </p:cNvPicPr>
          <p:nvPr userDrawn="1"/>
        </p:nvPicPr>
        <p:blipFill>
          <a:blip r:embed="rId3"/>
          <a:srcRect t="91357"/>
          <a:stretch>
            <a:fillRect/>
          </a:stretch>
        </p:blipFill>
        <p:spPr bwMode="auto">
          <a:xfrm>
            <a:off x="0" y="6265863"/>
            <a:ext cx="91440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380294" y="646091"/>
            <a:ext cx="7143785" cy="1064176"/>
          </a:xfrm>
        </p:spPr>
        <p:txBody>
          <a:bodyPr anchor="b"/>
          <a:lstStyle>
            <a:lvl1pPr>
              <a:defRPr sz="3200" b="0">
                <a:solidFill>
                  <a:srgbClr val="0A195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TW" altLang="en-US" dirty="0"/>
              <a:t>单击此处编辑母版标题样式</a:t>
            </a:r>
          </a:p>
        </p:txBody>
      </p:sp>
      <p:sp>
        <p:nvSpPr>
          <p:cNvPr id="6" name="文字版面配置區 11"/>
          <p:cNvSpPr>
            <a:spLocks noGrp="1"/>
          </p:cNvSpPr>
          <p:nvPr>
            <p:ph type="body" sz="quarter" idx="12"/>
          </p:nvPr>
        </p:nvSpPr>
        <p:spPr>
          <a:xfrm>
            <a:off x="379993" y="1916833"/>
            <a:ext cx="7144051" cy="409503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400" b="0">
                <a:solidFill>
                  <a:srgbClr val="4141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257300" indent="-342900">
              <a:buClr>
                <a:schemeClr val="tx1">
                  <a:lumMod val="75000"/>
                  <a:lumOff val="25000"/>
                </a:schemeClr>
              </a:buClr>
              <a:buFont typeface="Arial" panose="020B0604020202020204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单击此处编辑母版文本样式</a:t>
            </a:r>
          </a:p>
        </p:txBody>
      </p:sp>
      <p:sp>
        <p:nvSpPr>
          <p:cNvPr id="8" name="灯片编号占位符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FBCD6-1A34-46DB-8C8B-5BCA0FE23E94}" type="slidenum">
              <a:rPr lang="zh-TW" altLang="en-US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命名-3-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图片 3" descr="ppt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图片 4" descr="ppt-07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29"/>
          <a:stretch>
            <a:fillRect/>
          </a:stretch>
        </p:blipFill>
        <p:spPr>
          <a:xfrm>
            <a:off x="0" y="6194778"/>
            <a:ext cx="9144000" cy="6632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6" y="1120775"/>
            <a:ext cx="8642349" cy="5005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buFont typeface="+mj-ea"/>
              <a:buNone/>
              <a:defRPr sz="2000" b="1" baseline="0">
                <a:solidFill>
                  <a:srgbClr val="06397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528955" marR="0" indent="-358775" algn="l" defTabSz="4572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AutoNum type="circleNumWdBlackPlain"/>
              <a:defRPr lang="zh-CN" altLang="zh-CN" sz="1600" smtClean="0">
                <a:effectLst/>
              </a:defRPr>
            </a:lvl2pPr>
            <a:lvl3pPr marL="1054100" indent="-34290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arabicPeriod"/>
              <a:defRPr sz="1800" b="0" baseline="0">
                <a:solidFill>
                  <a:srgbClr val="7F7F7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3pPr>
            <a:lvl4pPr marL="71755" indent="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None/>
              <a:defRPr sz="1800" b="0" baseline="0">
                <a:solidFill>
                  <a:srgbClr val="7F7F7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4pPr>
            <a:lvl5pPr marL="541020" indent="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None/>
              <a:defRPr sz="1800" b="0" baseline="0">
                <a:solidFill>
                  <a:srgbClr val="7F7F7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5pPr>
            <a:lvl6pPr marL="2628900" marR="0" indent="-342900" algn="l" defTabSz="4572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anose="020B0604020202020204"/>
              <a:buChar char="•"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086100" marR="0" indent="0" algn="l" defTabSz="4572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anose="020B0604020202020204"/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单击此处编辑母版文本样式</a:t>
            </a:r>
            <a:endParaRPr lang="en-US" altLang="zh-TW" dirty="0"/>
          </a:p>
          <a:p>
            <a:pPr lvl="0"/>
            <a:endParaRPr lang="en-US" altLang="zh-TW" dirty="0"/>
          </a:p>
          <a:p>
            <a:pPr lvl="1"/>
            <a:endParaRPr lang="en-US" altLang="zh-TW" sz="1400" dirty="0"/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  <a:p>
            <a:pPr marL="342900" lvl="0" indent="-342900" algn="just">
              <a:spcAft>
                <a:spcPts val="0"/>
              </a:spcAft>
              <a:buFont typeface="宋体" panose="02010600030101010101" pitchFamily="2" charset="-122"/>
              <a:buAutoNum type="ea1ChsPlain"/>
            </a:pPr>
            <a:endParaRPr lang="zh-CN" altLang="zh-CN" sz="1200" kern="100" dirty="0">
              <a:effectLst/>
              <a:latin typeface="Cambria" panose="02040503050406030204"/>
              <a:ea typeface="宋体" panose="02010600030101010101" pitchFamily="2" charset="-122"/>
              <a:cs typeface="Times New Roman" panose="02020603050405020304"/>
            </a:endParaRPr>
          </a:p>
          <a:p>
            <a:pPr marL="528955" marR="0" lvl="1" indent="-358775" algn="l" defTabSz="4572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+mj-lt"/>
              <a:buAutoNum type="arabicParenBoth" startAt="2"/>
              <a:defRPr/>
            </a:pP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2"/>
            <a:endParaRPr lang="en-US" altLang="zh-CN" dirty="0"/>
          </a:p>
          <a:p>
            <a:pPr lvl="3"/>
            <a:endParaRPr lang="en-US" altLang="zh-TW" dirty="0"/>
          </a:p>
          <a:p>
            <a:pPr lvl="2"/>
            <a:endParaRPr lang="en-US" altLang="zh-TW" dirty="0"/>
          </a:p>
          <a:p>
            <a:pPr lvl="3"/>
            <a:endParaRPr lang="en-US" altLang="zh-TW" dirty="0"/>
          </a:p>
          <a:p>
            <a:pPr lvl="2"/>
            <a:endParaRPr lang="zh-TW" altLang="en-US" dirty="0"/>
          </a:p>
        </p:txBody>
      </p:sp>
      <p:sp>
        <p:nvSpPr>
          <p:cNvPr id="5" name="標題版面配置區 1"/>
          <p:cNvSpPr>
            <a:spLocks noGrp="1"/>
          </p:cNvSpPr>
          <p:nvPr>
            <p:ph type="title"/>
          </p:nvPr>
        </p:nvSpPr>
        <p:spPr bwMode="auto">
          <a:xfrm>
            <a:off x="250826" y="260350"/>
            <a:ext cx="86423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E60000"/>
                </a:solidFill>
              </a:defRPr>
            </a:lvl1pPr>
          </a:lstStyle>
          <a:p>
            <a:pPr lvl="0"/>
            <a:r>
              <a:rPr lang="zh-TW" altLang="en-US" dirty="0"/>
              <a:t>单击此处编辑母版标题样式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fld id="{586DD0BA-98A2-BB4B-AD49-BF6B8655A976}" type="slidenum">
              <a:rPr kumimoji="1" lang="zh-TW" altLang="en-US" smtClean="0">
                <a:latin typeface="Helvetica"/>
              </a:rPr>
              <a:t>‹#›</a:t>
            </a:fld>
            <a:endParaRPr kumimoji="1" lang="zh-TW" altLang="en-US">
              <a:latin typeface="Helvetica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33264" y="2492897"/>
            <a:ext cx="7211144" cy="3600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59624" y="6545237"/>
            <a:ext cx="1748880" cy="268139"/>
          </a:xfrm>
          <a:prstGeom prst="rect">
            <a:avLst/>
          </a:prstGeom>
        </p:spPr>
        <p:txBody>
          <a:bodyPr/>
          <a:lstStyle/>
          <a:p>
            <a:fld id="{33F7CADD-625E-43D5-8F9D-211BC4269F0D}" type="datetime3">
              <a:rPr lang="zh-CN" altLang="en-US" smtClean="0"/>
              <a:t>2022年4月27日星期三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851920" y="6545237"/>
            <a:ext cx="2895600" cy="268139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新一代信息系统建设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6C03C-6534-4242-BA96-305933771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15850" y="1436970"/>
            <a:ext cx="7487872" cy="53274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1115852" y="2371431"/>
            <a:ext cx="3678777" cy="3794001"/>
          </a:xfrm>
          <a:prstGeom prst="rect">
            <a:avLst/>
          </a:prstGeom>
        </p:spPr>
        <p:txBody>
          <a:bodyPr lIns="80147" tIns="40074" rIns="80147" bIns="4007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24947" y="2371431"/>
            <a:ext cx="3678777" cy="3794001"/>
          </a:xfrm>
          <a:prstGeom prst="rect">
            <a:avLst/>
          </a:prstGeom>
        </p:spPr>
        <p:txBody>
          <a:bodyPr lIns="80147" tIns="40074" rIns="80147" bIns="4007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单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5" y="1120775"/>
            <a:ext cx="8642349" cy="5005388"/>
          </a:xfrm>
          <a:prstGeom prst="rect">
            <a:avLst/>
          </a:prstGeom>
        </p:spPr>
        <p:txBody>
          <a:bodyPr/>
          <a:lstStyle>
            <a:lvl1pPr marL="186055" indent="-186055"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/>
              <a:buChar char="•"/>
              <a:defRPr sz="2000" b="1" baseline="0">
                <a:solidFill>
                  <a:srgbClr val="06397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11200" indent="-27178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defRPr sz="1800" b="0" baseline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2pPr>
            <a:lvl3pPr marL="897255" indent="-186055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defRPr sz="1800" b="0" baseline="0">
                <a:solidFill>
                  <a:srgbClr val="7F7F7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3pPr>
            <a:lvl4pPr marL="71755" indent="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None/>
              <a:defRPr sz="1800" b="0" baseline="0">
                <a:solidFill>
                  <a:srgbClr val="7F7F7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4pPr>
            <a:lvl5pPr marL="541020" indent="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None/>
              <a:defRPr sz="1800" b="0" baseline="0">
                <a:solidFill>
                  <a:srgbClr val="7F7F7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5pPr>
            <a:lvl6pPr marL="2628900" marR="0" indent="-342900" algn="l" defTabSz="4572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anose="020B0604020202020204"/>
              <a:buChar char="•"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086100" marR="0" indent="0" algn="l" defTabSz="4572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anose="020B0604020202020204"/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单击此处编辑母版文本样式</a:t>
            </a:r>
          </a:p>
          <a:p>
            <a:pPr lvl="1"/>
            <a:r>
              <a:rPr lang="zh-TW" altLang="en-US" dirty="0"/>
              <a:t>二级</a:t>
            </a:r>
            <a:endParaRPr lang="en-US" altLang="zh-TW" dirty="0"/>
          </a:p>
          <a:p>
            <a:pPr lvl="2"/>
            <a:endParaRPr lang="zh-TW" altLang="en-US" dirty="0"/>
          </a:p>
        </p:txBody>
      </p:sp>
      <p:sp>
        <p:nvSpPr>
          <p:cNvPr id="5" name="標題版面配置區 1"/>
          <p:cNvSpPr>
            <a:spLocks noGrp="1"/>
          </p:cNvSpPr>
          <p:nvPr>
            <p:ph type="title"/>
          </p:nvPr>
        </p:nvSpPr>
        <p:spPr bwMode="auto">
          <a:xfrm>
            <a:off x="250825" y="260350"/>
            <a:ext cx="86423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dirty="0"/>
              <a:t>单击此处编辑母版标题样式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fld id="{586DD0BA-98A2-BB4B-AD49-BF6B8655A97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0825" y="1120775"/>
            <a:ext cx="4249167" cy="5005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buNone/>
              <a:defRPr sz="18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1755" indent="16891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defRPr sz="18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2pPr>
            <a:lvl3pPr marL="71755" indent="16891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defRPr sz="18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3pPr>
            <a:lvl4pPr marL="71755" indent="16891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defRPr sz="18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4pPr>
            <a:lvl5pPr marL="71755" indent="16891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defRPr sz="18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5pPr>
            <a:lvl6pPr marL="2628900" marR="0" indent="-342900" algn="l" defTabSz="4572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anose="020B0604020202020204"/>
              <a:buChar char="•"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086100" marR="0" indent="0" algn="l" defTabSz="4572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anose="020B0604020202020204"/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单击此处编辑母版文本样式</a:t>
            </a:r>
          </a:p>
          <a:p>
            <a:pPr lvl="1"/>
            <a:r>
              <a:rPr lang="zh-TW" altLang="en-US" dirty="0"/>
              <a:t>二级</a:t>
            </a:r>
          </a:p>
          <a:p>
            <a:pPr lvl="2"/>
            <a:r>
              <a:rPr lang="zh-TW" altLang="en-US" dirty="0"/>
              <a:t>三级</a:t>
            </a:r>
          </a:p>
          <a:p>
            <a:pPr lvl="3"/>
            <a:r>
              <a:rPr lang="zh-TW" altLang="en-US" dirty="0"/>
              <a:t>四级</a:t>
            </a:r>
          </a:p>
          <a:p>
            <a:pPr lvl="4"/>
            <a:r>
              <a:rPr lang="zh-TW" altLang="en-US" dirty="0"/>
              <a:t>五级</a:t>
            </a:r>
            <a:endParaRPr lang="en-US" altLang="zh-TW" dirty="0"/>
          </a:p>
        </p:txBody>
      </p:sp>
      <p:sp>
        <p:nvSpPr>
          <p:cNvPr id="5" name="內容版面配置區 2"/>
          <p:cNvSpPr>
            <a:spLocks noGrp="1"/>
          </p:cNvSpPr>
          <p:nvPr>
            <p:ph idx="11"/>
          </p:nvPr>
        </p:nvSpPr>
        <p:spPr>
          <a:xfrm>
            <a:off x="4644008" y="1120775"/>
            <a:ext cx="4249167" cy="5005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buNone/>
              <a:defRPr sz="18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marL="71755" indent="16891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defRPr sz="18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2pPr>
            <a:lvl3pPr marL="71755" indent="16891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defRPr sz="18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3pPr>
            <a:lvl4pPr marL="71755" indent="16891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defRPr sz="18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4pPr>
            <a:lvl5pPr marL="71755" indent="168910">
              <a:spcBef>
                <a:spcPts val="700"/>
              </a:spcBef>
              <a:buClr>
                <a:schemeClr val="tx1">
                  <a:lumMod val="75000"/>
                  <a:lumOff val="25000"/>
                </a:schemeClr>
              </a:buClr>
              <a:defRPr sz="18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5pPr>
            <a:lvl6pPr marL="2628900" marR="0" indent="-342900" algn="l" defTabSz="4572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anose="020B0604020202020204"/>
              <a:buChar char="•"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086100" marR="0" indent="0" algn="l" defTabSz="457200" rtl="0" eaLnBrk="1" fontAlgn="auto" latinLnBrk="0" hangingPunct="1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Tx/>
              <a:buFont typeface="Arial" panose="020B0604020202020204"/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>
              <a:spcBef>
                <a:spcPts val="390"/>
              </a:spcBef>
              <a:buClr>
                <a:schemeClr val="tx1">
                  <a:lumMod val="75000"/>
                  <a:lumOff val="25000"/>
                </a:schemeClr>
              </a:buCl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单击此处编辑母版文本样式</a:t>
            </a:r>
          </a:p>
          <a:p>
            <a:pPr lvl="1"/>
            <a:r>
              <a:rPr lang="zh-TW" altLang="en-US" dirty="0"/>
              <a:t>二级</a:t>
            </a:r>
          </a:p>
          <a:p>
            <a:pPr lvl="2"/>
            <a:r>
              <a:rPr lang="zh-TW" altLang="en-US" dirty="0"/>
              <a:t>三级</a:t>
            </a:r>
          </a:p>
          <a:p>
            <a:pPr lvl="3"/>
            <a:r>
              <a:rPr lang="zh-TW" altLang="en-US" dirty="0"/>
              <a:t>四级</a:t>
            </a:r>
          </a:p>
          <a:p>
            <a:pPr lvl="4"/>
            <a:r>
              <a:rPr lang="zh-TW" altLang="en-US" dirty="0"/>
              <a:t>五级</a:t>
            </a:r>
            <a:endParaRPr lang="en-US" altLang="zh-TW" dirty="0"/>
          </a:p>
        </p:txBody>
      </p:sp>
      <p:sp>
        <p:nvSpPr>
          <p:cNvPr id="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250825" y="260350"/>
            <a:ext cx="86423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zh-TW" altLang="en-US" dirty="0"/>
              <a:t>单击此处编辑母版标题样式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fld id="{586DD0BA-98A2-BB4B-AD49-BF6B8655A97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250825" y="260350"/>
            <a:ext cx="86423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0">
                <a:solidFill>
                  <a:srgbClr val="E6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lang="zh-TW" altLang="en-US" dirty="0"/>
              <a:t>单击此处编辑母版标题样式</a:t>
            </a:r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6DD0BA-98A2-BB4B-AD49-BF6B8655A97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6DD0BA-98A2-BB4B-AD49-BF6B8655A97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 黑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250825" y="260350"/>
            <a:ext cx="86423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lang="zh-TW" altLang="en-US" dirty="0"/>
              <a:t>单击此处编辑母版标题样式</a:t>
            </a:r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6DD0BA-98A2-BB4B-AD49-BF6B8655A97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 黑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6DD0BA-98A2-BB4B-AD49-BF6B8655A97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命名-3-06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80294" y="646091"/>
            <a:ext cx="7143785" cy="1064176"/>
          </a:xfrm>
        </p:spPr>
        <p:txBody>
          <a:bodyPr anchor="b"/>
          <a:lstStyle>
            <a:lvl1pPr>
              <a:defRPr sz="3200" b="0">
                <a:solidFill>
                  <a:srgbClr val="0A195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r>
              <a:rPr lang="zh-TW" altLang="en-US" dirty="0"/>
              <a:t>单击此处编辑母版标题样式</a:t>
            </a:r>
          </a:p>
        </p:txBody>
      </p:sp>
      <p:sp>
        <p:nvSpPr>
          <p:cNvPr id="8" name="文字版面配置區 11"/>
          <p:cNvSpPr>
            <a:spLocks noGrp="1"/>
          </p:cNvSpPr>
          <p:nvPr>
            <p:ph type="body" sz="quarter" idx="12"/>
          </p:nvPr>
        </p:nvSpPr>
        <p:spPr>
          <a:xfrm>
            <a:off x="379993" y="1916833"/>
            <a:ext cx="7144051" cy="409503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2400" b="0">
                <a:solidFill>
                  <a:srgbClr val="4141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257300" indent="-342900">
              <a:buClr>
                <a:schemeClr val="tx1">
                  <a:lumMod val="75000"/>
                  <a:lumOff val="25000"/>
                </a:schemeClr>
              </a:buClr>
              <a:buFont typeface="Arial" panose="020B0604020202020204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>
              <a:buClr>
                <a:schemeClr val="tx1">
                  <a:lumMod val="75000"/>
                  <a:lumOff val="25000"/>
                </a:schemeClr>
              </a:buCl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单击此处编辑母版文本样式</a:t>
            </a:r>
          </a:p>
        </p:txBody>
      </p:sp>
      <p:pic>
        <p:nvPicPr>
          <p:cNvPr id="3" name="图片 2" descr="ppt-10.png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6265332"/>
            <a:ext cx="9144000" cy="5926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总结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命名-3-05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直線接點 4"/>
          <p:cNvCxnSpPr/>
          <p:nvPr/>
        </p:nvCxnSpPr>
        <p:spPr>
          <a:xfrm>
            <a:off x="250825" y="1092200"/>
            <a:ext cx="8656638" cy="0"/>
          </a:xfrm>
          <a:prstGeom prst="line">
            <a:avLst/>
          </a:prstGeom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250825" y="1188368"/>
            <a:ext cx="8642350" cy="5021932"/>
          </a:xfrm>
        </p:spPr>
        <p:txBody>
          <a:bodyPr/>
          <a:lstStyle>
            <a:lvl1pPr>
              <a:defRPr sz="3200" b="0" i="0">
                <a:solidFill>
                  <a:srgbClr val="FFFFFF"/>
                </a:solidFill>
                <a:latin typeface="STIXSizeTwoSym-Regular"/>
                <a:ea typeface="微软雅黑" panose="020B0503020204020204" charset="-122"/>
                <a:cs typeface="STIXSizeTwoSym-Regular"/>
              </a:defRPr>
            </a:lvl1pPr>
          </a:lstStyle>
          <a:p>
            <a:r>
              <a:rPr lang="zh-TW" altLang="en-US" dirty="0"/>
              <a:t>单击此处编辑母版标题样式</a:t>
            </a:r>
          </a:p>
        </p:txBody>
      </p:sp>
      <p:sp>
        <p:nvSpPr>
          <p:cNvPr id="17" name="文字版面配置區 18"/>
          <p:cNvSpPr>
            <a:spLocks noGrp="1"/>
          </p:cNvSpPr>
          <p:nvPr>
            <p:ph type="body" sz="quarter" idx="13"/>
          </p:nvPr>
        </p:nvSpPr>
        <p:spPr>
          <a:xfrm>
            <a:off x="250825" y="165100"/>
            <a:ext cx="8656638" cy="8382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solidFill>
                  <a:srgbClr val="E6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lang="zh-TW" altLang="en-US" dirty="0"/>
              <a:t>单击此处编辑母版文本样式</a:t>
            </a:r>
          </a:p>
        </p:txBody>
      </p:sp>
      <p:pic>
        <p:nvPicPr>
          <p:cNvPr id="8" name="图片 7" descr="ppt-07.png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6194778"/>
            <a:ext cx="9144000" cy="66322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 48" descr="ppt-07.png"/>
          <p:cNvPicPr>
            <a:picLocks noChangeAspect="1"/>
          </p:cNvPicPr>
          <p:nvPr userDrawn="1"/>
        </p:nvPicPr>
        <p:blipFill rotWithShape="1">
          <a:blip r:embed="rId19" cstate="email"/>
          <a:srcRect/>
          <a:stretch>
            <a:fillRect/>
          </a:stretch>
        </p:blipFill>
        <p:spPr>
          <a:xfrm>
            <a:off x="0" y="6356350"/>
            <a:ext cx="9144000" cy="501650"/>
          </a:xfrm>
          <a:prstGeom prst="rect">
            <a:avLst/>
          </a:prstGeom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250825" y="260350"/>
            <a:ext cx="86423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cxnSp>
        <p:nvCxnSpPr>
          <p:cNvPr id="8" name="直线连接符 9"/>
          <p:cNvCxnSpPr/>
          <p:nvPr/>
        </p:nvCxnSpPr>
        <p:spPr>
          <a:xfrm>
            <a:off x="-746125" y="260350"/>
            <a:ext cx="598487" cy="0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线连接符 18"/>
          <p:cNvCxnSpPr/>
          <p:nvPr/>
        </p:nvCxnSpPr>
        <p:spPr>
          <a:xfrm>
            <a:off x="-746125" y="6397625"/>
            <a:ext cx="598487" cy="0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9"/>
          <p:cNvCxnSpPr/>
          <p:nvPr/>
        </p:nvCxnSpPr>
        <p:spPr>
          <a:xfrm>
            <a:off x="4572000" y="-674688"/>
            <a:ext cx="0" cy="503238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线连接符 22"/>
          <p:cNvCxnSpPr/>
          <p:nvPr/>
        </p:nvCxnSpPr>
        <p:spPr>
          <a:xfrm>
            <a:off x="4572000" y="7029450"/>
            <a:ext cx="0" cy="503238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23"/>
          <p:cNvCxnSpPr/>
          <p:nvPr/>
        </p:nvCxnSpPr>
        <p:spPr>
          <a:xfrm>
            <a:off x="8907463" y="7029450"/>
            <a:ext cx="0" cy="503238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8"/>
          <p:cNvCxnSpPr/>
          <p:nvPr/>
        </p:nvCxnSpPr>
        <p:spPr>
          <a:xfrm>
            <a:off x="233363" y="-674688"/>
            <a:ext cx="0" cy="503238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21"/>
          <p:cNvCxnSpPr/>
          <p:nvPr/>
        </p:nvCxnSpPr>
        <p:spPr>
          <a:xfrm>
            <a:off x="233363" y="7029450"/>
            <a:ext cx="0" cy="503238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5957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b="1">
                <a:solidFill>
                  <a:schemeClr val="bg1"/>
                </a:solidFill>
                <a:latin typeface="+mn-lt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fld id="{586DD0BA-98A2-BB4B-AD49-BF6B8655A976}" type="slidenum">
              <a:rPr kumimoji="1" lang="zh-TW" altLang="en-US" smtClean="0"/>
              <a:t>‹#›</a:t>
            </a:fld>
            <a:endParaRPr kumimoji="1" lang="zh-TW" altLang="en-US" dirty="0"/>
          </a:p>
        </p:txBody>
      </p:sp>
      <p:grpSp>
        <p:nvGrpSpPr>
          <p:cNvPr id="2" name="组 1"/>
          <p:cNvGrpSpPr/>
          <p:nvPr userDrawn="1"/>
        </p:nvGrpSpPr>
        <p:grpSpPr>
          <a:xfrm>
            <a:off x="9192506" y="-606956"/>
            <a:ext cx="494943" cy="6963306"/>
            <a:chOff x="9192506" y="-606956"/>
            <a:chExt cx="494943" cy="6963306"/>
          </a:xfrm>
        </p:grpSpPr>
        <p:cxnSp>
          <p:nvCxnSpPr>
            <p:cNvPr id="15" name="直线连接符 18"/>
            <p:cNvCxnSpPr/>
            <p:nvPr/>
          </p:nvCxnSpPr>
          <p:spPr>
            <a:xfrm>
              <a:off x="9195324" y="-606956"/>
              <a:ext cx="0" cy="5032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组 35"/>
            <p:cNvGrpSpPr/>
            <p:nvPr userDrawn="1"/>
          </p:nvGrpSpPr>
          <p:grpSpPr>
            <a:xfrm>
              <a:off x="9195324" y="4660988"/>
              <a:ext cx="492125" cy="1695362"/>
              <a:chOff x="9210675" y="7083548"/>
              <a:chExt cx="492125" cy="2146300"/>
            </a:xfrm>
          </p:grpSpPr>
          <p:sp>
            <p:nvSpPr>
              <p:cNvPr id="37" name="矩形 36"/>
              <p:cNvSpPr/>
              <p:nvPr/>
            </p:nvSpPr>
            <p:spPr bwMode="auto">
              <a:xfrm>
                <a:off x="9210675" y="7083548"/>
                <a:ext cx="492125" cy="698500"/>
              </a:xfrm>
              <a:prstGeom prst="rect">
                <a:avLst/>
              </a:prstGeom>
              <a:solidFill>
                <a:srgbClr val="BEB4B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CN" sz="900" dirty="0">
                    <a:solidFill>
                      <a:schemeClr val="bg2"/>
                    </a:solidFill>
                    <a:latin typeface="Helvetica"/>
                    <a:ea typeface="宋体" panose="02010600030101010101" pitchFamily="2" charset="-122"/>
                    <a:cs typeface="Helvetica"/>
                  </a:rPr>
                  <a:t>R190 G180 B180</a:t>
                </a:r>
                <a:endParaRPr kumimoji="0" lang="zh-CN" altLang="en-US" sz="900" dirty="0">
                  <a:solidFill>
                    <a:schemeClr val="bg2"/>
                  </a:solidFill>
                  <a:latin typeface="Helvetica"/>
                  <a:ea typeface="宋体" panose="02010600030101010101" pitchFamily="2" charset="-122"/>
                  <a:cs typeface="Helvetica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 bwMode="auto">
              <a:xfrm>
                <a:off x="9210675" y="7782048"/>
                <a:ext cx="492125" cy="723899"/>
              </a:xfrm>
              <a:prstGeom prst="rect">
                <a:avLst/>
              </a:prstGeom>
              <a:solidFill>
                <a:srgbClr val="6E646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CN" sz="900" dirty="0">
                    <a:solidFill>
                      <a:srgbClr val="FFFFFF"/>
                    </a:solidFill>
                    <a:latin typeface="Helvetica"/>
                    <a:ea typeface="宋体" panose="02010600030101010101" pitchFamily="2" charset="-122"/>
                    <a:cs typeface="Helvetica"/>
                  </a:rPr>
                  <a:t>R110 G100 B100</a:t>
                </a:r>
                <a:endParaRPr kumimoji="0" lang="zh-CN" altLang="en-US" sz="900" dirty="0">
                  <a:solidFill>
                    <a:srgbClr val="FFFFFF"/>
                  </a:solidFill>
                  <a:latin typeface="Helvetica"/>
                  <a:ea typeface="宋体" panose="02010600030101010101" pitchFamily="2" charset="-122"/>
                  <a:cs typeface="Helvetica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 bwMode="auto">
              <a:xfrm>
                <a:off x="9210675" y="8505949"/>
                <a:ext cx="492125" cy="723899"/>
              </a:xfrm>
              <a:prstGeom prst="rect">
                <a:avLst/>
              </a:prstGeom>
              <a:solidFill>
                <a:srgbClr val="41414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CN" sz="900" dirty="0">
                    <a:solidFill>
                      <a:schemeClr val="bg1"/>
                    </a:solidFill>
                    <a:latin typeface="Helvetica"/>
                    <a:ea typeface="宋体" panose="02010600030101010101" pitchFamily="2" charset="-122"/>
                    <a:cs typeface="Helvetica"/>
                  </a:rPr>
                  <a:t>R65 G65 B65</a:t>
                </a:r>
                <a:endParaRPr kumimoji="0" lang="zh-CN" altLang="en-US" sz="900" dirty="0">
                  <a:solidFill>
                    <a:schemeClr val="bg1"/>
                  </a:solidFill>
                  <a:latin typeface="Helvetica"/>
                  <a:ea typeface="宋体" panose="02010600030101010101" pitchFamily="2" charset="-122"/>
                  <a:cs typeface="Helvetica"/>
                </a:endParaRPr>
              </a:p>
            </p:txBody>
          </p:sp>
        </p:grpSp>
        <p:sp>
          <p:nvSpPr>
            <p:cNvPr id="41" name="矩形 40"/>
            <p:cNvSpPr/>
            <p:nvPr/>
          </p:nvSpPr>
          <p:spPr bwMode="auto">
            <a:xfrm>
              <a:off x="9195324" y="0"/>
              <a:ext cx="492125" cy="584377"/>
            </a:xfrm>
            <a:prstGeom prst="rect">
              <a:avLst/>
            </a:prstGeom>
            <a:solidFill>
              <a:srgbClr val="0A19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900" dirty="0">
                  <a:latin typeface="Helvetica"/>
                  <a:ea typeface="宋体" panose="02010600030101010101" pitchFamily="2" charset="-122"/>
                  <a:cs typeface="Helvetica"/>
                </a:rPr>
                <a:t>R10 G25 B80</a:t>
              </a:r>
              <a:endParaRPr kumimoji="0" lang="zh-CN" altLang="en-US" sz="900" dirty="0">
                <a:latin typeface="Helvetica"/>
                <a:ea typeface="宋体" panose="02010600030101010101" pitchFamily="2" charset="-122"/>
                <a:cs typeface="Helvetica"/>
              </a:endParaRPr>
            </a:p>
          </p:txBody>
        </p:sp>
        <p:sp>
          <p:nvSpPr>
            <p:cNvPr id="42" name="矩形 41"/>
            <p:cNvSpPr/>
            <p:nvPr/>
          </p:nvSpPr>
          <p:spPr bwMode="auto">
            <a:xfrm>
              <a:off x="9195324" y="584377"/>
              <a:ext cx="492125" cy="583052"/>
            </a:xfrm>
            <a:prstGeom prst="rect">
              <a:avLst/>
            </a:prstGeom>
            <a:solidFill>
              <a:srgbClr val="0537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900" dirty="0">
                  <a:solidFill>
                    <a:srgbClr val="FFFFFF"/>
                  </a:solidFill>
                  <a:latin typeface="Helvetica"/>
                  <a:ea typeface="宋体" panose="02010600030101010101" pitchFamily="2" charset="-122"/>
                  <a:cs typeface="Helvetica"/>
                </a:rPr>
                <a:t>R5 G55 B125</a:t>
              </a:r>
              <a:endParaRPr kumimoji="0" lang="zh-CN" altLang="en-US" sz="900" dirty="0">
                <a:solidFill>
                  <a:srgbClr val="FFFFFF"/>
                </a:solidFill>
                <a:latin typeface="Helvetica"/>
                <a:ea typeface="宋体" panose="02010600030101010101" pitchFamily="2" charset="-122"/>
                <a:cs typeface="Helvetica"/>
              </a:endParaRPr>
            </a:p>
          </p:txBody>
        </p:sp>
        <p:sp>
          <p:nvSpPr>
            <p:cNvPr id="43" name="矩形 42"/>
            <p:cNvSpPr/>
            <p:nvPr/>
          </p:nvSpPr>
          <p:spPr bwMode="auto">
            <a:xfrm>
              <a:off x="9195323" y="1167429"/>
              <a:ext cx="492125" cy="584376"/>
            </a:xfrm>
            <a:prstGeom prst="rect">
              <a:avLst/>
            </a:prstGeom>
            <a:solidFill>
              <a:srgbClr val="0850B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900" dirty="0">
                  <a:solidFill>
                    <a:srgbClr val="FFFFFF"/>
                  </a:solidFill>
                  <a:latin typeface="+mn-lt"/>
                  <a:ea typeface="+mn-ea"/>
                  <a:cs typeface="Helvetica"/>
                </a:rPr>
                <a:t>R8 G80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900" dirty="0">
                  <a:solidFill>
                    <a:srgbClr val="FFFFFF"/>
                  </a:solidFill>
                  <a:latin typeface="+mn-lt"/>
                  <a:ea typeface="+mn-ea"/>
                  <a:cs typeface="Helvetica"/>
                </a:rPr>
                <a:t>B180</a:t>
              </a:r>
              <a:endParaRPr kumimoji="0" lang="zh-CN" altLang="en-US" sz="900" dirty="0">
                <a:solidFill>
                  <a:srgbClr val="FFFFFF"/>
                </a:solidFill>
                <a:latin typeface="+mn-lt"/>
                <a:ea typeface="+mn-ea"/>
                <a:cs typeface="Helvetica"/>
              </a:endParaRPr>
            </a:p>
          </p:txBody>
        </p:sp>
        <p:sp>
          <p:nvSpPr>
            <p:cNvPr id="44" name="矩形 43"/>
            <p:cNvSpPr/>
            <p:nvPr/>
          </p:nvSpPr>
          <p:spPr bwMode="auto">
            <a:xfrm>
              <a:off x="9195324" y="3492236"/>
              <a:ext cx="492125" cy="584377"/>
            </a:xfrm>
            <a:prstGeom prst="rect">
              <a:avLst/>
            </a:prstGeom>
            <a:solidFill>
              <a:srgbClr val="AB05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900" dirty="0">
                  <a:solidFill>
                    <a:srgbClr val="FFFFFF"/>
                  </a:solidFill>
                  <a:latin typeface="Helvetica"/>
                  <a:ea typeface="宋体" panose="02010600030101010101" pitchFamily="2" charset="-122"/>
                  <a:cs typeface="Helvetica"/>
                </a:rPr>
                <a:t>R170 G5 B30</a:t>
              </a:r>
              <a:endParaRPr kumimoji="0" lang="zh-CN" altLang="en-US" sz="900" dirty="0">
                <a:solidFill>
                  <a:srgbClr val="FFFFFF"/>
                </a:solidFill>
                <a:latin typeface="Helvetica"/>
                <a:ea typeface="宋体" panose="02010600030101010101" pitchFamily="2" charset="-122"/>
                <a:cs typeface="Helvetica"/>
              </a:endParaRPr>
            </a:p>
          </p:txBody>
        </p:sp>
        <p:sp>
          <p:nvSpPr>
            <p:cNvPr id="45" name="矩形 44"/>
            <p:cNvSpPr/>
            <p:nvPr/>
          </p:nvSpPr>
          <p:spPr bwMode="auto">
            <a:xfrm>
              <a:off x="9195324" y="4076613"/>
              <a:ext cx="492125" cy="584376"/>
            </a:xfrm>
            <a:prstGeom prst="rect">
              <a:avLst/>
            </a:prstGeom>
            <a:solidFill>
              <a:srgbClr val="E6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900" dirty="0">
                  <a:solidFill>
                    <a:srgbClr val="FFFFFF"/>
                  </a:solidFill>
                  <a:latin typeface="Helvetica"/>
                  <a:ea typeface="宋体" panose="02010600030101010101" pitchFamily="2" charset="-122"/>
                  <a:cs typeface="Helvetica"/>
                </a:rPr>
                <a:t>R230 </a:t>
              </a:r>
              <a:r>
                <a:rPr kumimoji="0" lang="en-US" altLang="zh-CN" sz="900" dirty="0">
                  <a:cs typeface="Helvetica"/>
                </a:rPr>
                <a:t>G0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900" dirty="0">
                  <a:solidFill>
                    <a:srgbClr val="FFFFFF"/>
                  </a:solidFill>
                  <a:latin typeface="Helvetica"/>
                  <a:ea typeface="宋体" panose="02010600030101010101" pitchFamily="2" charset="-122"/>
                  <a:cs typeface="Helvetica"/>
                </a:rPr>
                <a:t>B0</a:t>
              </a:r>
              <a:endParaRPr kumimoji="0" lang="zh-CN" altLang="en-US" sz="900" dirty="0">
                <a:solidFill>
                  <a:srgbClr val="FFFFFF"/>
                </a:solidFill>
                <a:latin typeface="Helvetica"/>
                <a:ea typeface="宋体" panose="02010600030101010101" pitchFamily="2" charset="-122"/>
                <a:cs typeface="Helvetica"/>
              </a:endParaRPr>
            </a:p>
          </p:txBody>
        </p:sp>
        <p:sp>
          <p:nvSpPr>
            <p:cNvPr id="46" name="矩形 45"/>
            <p:cNvSpPr/>
            <p:nvPr userDrawn="1"/>
          </p:nvSpPr>
          <p:spPr bwMode="auto">
            <a:xfrm>
              <a:off x="9195322" y="1751805"/>
              <a:ext cx="492125" cy="584376"/>
            </a:xfrm>
            <a:prstGeom prst="rect">
              <a:avLst/>
            </a:prstGeom>
            <a:solidFill>
              <a:srgbClr val="0F6EF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900" dirty="0">
                  <a:solidFill>
                    <a:srgbClr val="FFFFFF"/>
                  </a:solidFill>
                  <a:latin typeface="Helvetica"/>
                  <a:ea typeface="宋体" panose="02010600030101010101" pitchFamily="2" charset="-122"/>
                  <a:cs typeface="Helvetica"/>
                </a:rPr>
                <a:t>R15 </a:t>
              </a:r>
              <a:r>
                <a:rPr kumimoji="0" lang="en-US" altLang="zh-CN" sz="900" dirty="0">
                  <a:cs typeface="Helvetica"/>
                </a:rPr>
                <a:t>G110</a:t>
              </a:r>
              <a:r>
                <a:rPr kumimoji="0" lang="en-US" altLang="zh-CN" sz="900" dirty="0">
                  <a:solidFill>
                    <a:srgbClr val="FFFFFF"/>
                  </a:solidFill>
                  <a:latin typeface="Helvetica"/>
                  <a:ea typeface="宋体" panose="02010600030101010101" pitchFamily="2" charset="-122"/>
                  <a:cs typeface="Helvetica"/>
                </a:rPr>
                <a:t>B240</a:t>
              </a:r>
              <a:endParaRPr kumimoji="0" lang="zh-CN" altLang="en-US" sz="900" dirty="0">
                <a:solidFill>
                  <a:srgbClr val="FFFFFF"/>
                </a:solidFill>
                <a:latin typeface="Helvetica"/>
                <a:ea typeface="宋体" panose="02010600030101010101" pitchFamily="2" charset="-122"/>
                <a:cs typeface="Helvetica"/>
              </a:endParaRPr>
            </a:p>
          </p:txBody>
        </p:sp>
        <p:sp>
          <p:nvSpPr>
            <p:cNvPr id="47" name="矩形 46"/>
            <p:cNvSpPr/>
            <p:nvPr userDrawn="1"/>
          </p:nvSpPr>
          <p:spPr bwMode="auto">
            <a:xfrm>
              <a:off x="9195321" y="2336181"/>
              <a:ext cx="492125" cy="584376"/>
            </a:xfrm>
            <a:prstGeom prst="rect">
              <a:avLst/>
            </a:prstGeom>
            <a:solidFill>
              <a:srgbClr val="78AAF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900" dirty="0">
                  <a:solidFill>
                    <a:srgbClr val="FFFFFF"/>
                  </a:solidFill>
                  <a:latin typeface="Helvetica"/>
                  <a:ea typeface="宋体" panose="02010600030101010101" pitchFamily="2" charset="-122"/>
                  <a:cs typeface="Helvetica"/>
                </a:rPr>
                <a:t>R120 </a:t>
              </a:r>
              <a:r>
                <a:rPr kumimoji="0" lang="en-US" altLang="zh-CN" sz="900" dirty="0">
                  <a:cs typeface="Helvetica"/>
                </a:rPr>
                <a:t>G170</a:t>
              </a:r>
              <a:r>
                <a:rPr kumimoji="0" lang="en-US" altLang="zh-CN" sz="900" dirty="0">
                  <a:solidFill>
                    <a:srgbClr val="FFFFFF"/>
                  </a:solidFill>
                  <a:latin typeface="Helvetica"/>
                  <a:ea typeface="宋体" panose="02010600030101010101" pitchFamily="2" charset="-122"/>
                  <a:cs typeface="Helvetica"/>
                </a:rPr>
                <a:t>B245</a:t>
              </a:r>
              <a:endParaRPr kumimoji="0" lang="zh-CN" altLang="en-US" sz="900" dirty="0">
                <a:solidFill>
                  <a:srgbClr val="FFFFFF"/>
                </a:solidFill>
                <a:latin typeface="Helvetica"/>
                <a:ea typeface="宋体" panose="02010600030101010101" pitchFamily="2" charset="-122"/>
                <a:cs typeface="Helvetica"/>
              </a:endParaRPr>
            </a:p>
          </p:txBody>
        </p:sp>
        <p:sp>
          <p:nvSpPr>
            <p:cNvPr id="48" name="矩形 47"/>
            <p:cNvSpPr/>
            <p:nvPr userDrawn="1"/>
          </p:nvSpPr>
          <p:spPr bwMode="auto">
            <a:xfrm>
              <a:off x="9192506" y="2920557"/>
              <a:ext cx="492125" cy="584376"/>
            </a:xfrm>
            <a:prstGeom prst="rect">
              <a:avLst/>
            </a:prstGeom>
            <a:solidFill>
              <a:srgbClr val="C8DCF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900" dirty="0">
                  <a:solidFill>
                    <a:srgbClr val="FFFFFF"/>
                  </a:solidFill>
                  <a:latin typeface="Helvetica"/>
                  <a:ea typeface="宋体" panose="02010600030101010101" pitchFamily="2" charset="-122"/>
                  <a:cs typeface="Helvetica"/>
                </a:rPr>
                <a:t>R200 </a:t>
              </a:r>
              <a:r>
                <a:rPr kumimoji="0" lang="en-US" altLang="zh-CN" sz="900" dirty="0">
                  <a:cs typeface="Helvetica"/>
                </a:rPr>
                <a:t>G220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CN" sz="900" dirty="0">
                  <a:solidFill>
                    <a:srgbClr val="FFFFFF"/>
                  </a:solidFill>
                  <a:latin typeface="Helvetica"/>
                  <a:ea typeface="宋体" panose="02010600030101010101" pitchFamily="2" charset="-122"/>
                  <a:cs typeface="Helvetica"/>
                </a:rPr>
                <a:t>B250</a:t>
              </a:r>
              <a:endParaRPr kumimoji="0" lang="zh-CN" altLang="en-US" sz="900" dirty="0">
                <a:solidFill>
                  <a:srgbClr val="FFFFFF"/>
                </a:solidFill>
                <a:latin typeface="Helvetica"/>
                <a:ea typeface="宋体" panose="02010600030101010101" pitchFamily="2" charset="-122"/>
                <a:cs typeface="Helvetic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E60000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8200"/>
          </a:solidFill>
          <a:latin typeface="Helvetica" charset="0"/>
          <a:ea typeface="宋体" panose="02010600030101010101" pitchFamily="2" charset="-122"/>
          <a:cs typeface="宋体" panose="02010600030101010101" pitchFamily="2" charset="-122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8200"/>
          </a:solidFill>
          <a:latin typeface="Helvetica" charset="0"/>
          <a:ea typeface="宋体" panose="02010600030101010101" pitchFamily="2" charset="-122"/>
          <a:cs typeface="宋体" panose="02010600030101010101" pitchFamily="2" charset="-122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8200"/>
          </a:solidFill>
          <a:latin typeface="Helvetica" charset="0"/>
          <a:ea typeface="宋体" panose="02010600030101010101" pitchFamily="2" charset="-122"/>
          <a:cs typeface="宋体" panose="02010600030101010101" pitchFamily="2" charset="-122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8200"/>
          </a:solidFill>
          <a:latin typeface="Helvetica" charset="0"/>
          <a:ea typeface="宋体" panose="02010600030101010101" pitchFamily="2" charset="-122"/>
          <a:cs typeface="宋体" panose="02010600030101010101" pitchFamily="2" charset="-122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8200"/>
          </a:solidFill>
          <a:latin typeface="Helvetica" charset="0"/>
          <a:ea typeface="宋体" panose="02010600030101010101" pitchFamily="2" charset="-122"/>
          <a:cs typeface="宋体" panose="02010600030101010101" pitchFamily="2" charset="-122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8200"/>
          </a:solidFill>
          <a:latin typeface="Helvetica" charset="0"/>
          <a:ea typeface="宋体" panose="02010600030101010101" pitchFamily="2" charset="-122"/>
          <a:cs typeface="宋体" panose="02010600030101010101" pitchFamily="2" charset="-122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8200"/>
          </a:solidFill>
          <a:latin typeface="Helvetica" charset="0"/>
          <a:ea typeface="宋体" panose="02010600030101010101" pitchFamily="2" charset="-122"/>
          <a:cs typeface="宋体" panose="02010600030101010101" pitchFamily="2" charset="-122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8200"/>
          </a:solidFill>
          <a:latin typeface="Helvetica" charset="0"/>
          <a:ea typeface="宋体" panose="02010600030101010101" pitchFamily="2" charset="-122"/>
          <a:cs typeface="宋体" panose="02010600030101010101" pitchFamily="2" charset="-122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PMingLiU" panose="02020500000000000000" charset="-120"/>
          <a:cs typeface="宋体" panose="02010600030101010101" pitchFamily="2" charset="-122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 /><Relationship Id="rId1" Type="http://schemas.openxmlformats.org/officeDocument/2006/relationships/tags" Target="../tags/tag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1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059926" y="1484555"/>
            <a:ext cx="6971070" cy="2807746"/>
          </a:xfrm>
        </p:spPr>
        <p:txBody>
          <a:bodyPr>
            <a:normAutofit/>
          </a:bodyPr>
          <a:lstStyle/>
          <a:p>
            <a:pPr algn="ctr"/>
            <a:br>
              <a:rPr kumimoji="1" lang="en-US" altLang="zh-CN" sz="3200" b="1" dirty="0"/>
            </a:br>
            <a:br>
              <a:rPr lang="en-US" altLang="zh-CN" sz="3200" b="1" dirty="0">
                <a:latin typeface="华文中宋" panose="02010600040101010101" pitchFamily="2" charset="-122"/>
                <a:ea typeface="华文中宋" panose="02010600040101010101" pitchFamily="2" charset="-122"/>
              </a:rPr>
            </a:br>
            <a:r>
              <a:rPr lang="zh-CN" altLang="zh-CN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浦发银行银税贷</a:t>
            </a:r>
            <a:br>
              <a:rPr lang="en-US" altLang="zh-CN" sz="3600" b="1" dirty="0">
                <a:latin typeface="华文中宋" panose="02010600040101010101" pitchFamily="2" charset="-122"/>
                <a:ea typeface="华文中宋" panose="02010600040101010101" pitchFamily="2" charset="-122"/>
              </a:rPr>
            </a:br>
            <a:endParaRPr kumimoji="1" lang="zh-CN" altLang="en-US" sz="3600" dirty="0">
              <a:solidFill>
                <a:srgbClr val="0A1950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492412" y="4866640"/>
            <a:ext cx="6798236" cy="1393323"/>
          </a:xfrm>
        </p:spPr>
        <p:txBody>
          <a:bodyPr>
            <a:normAutofit/>
          </a:bodyPr>
          <a:lstStyle/>
          <a:p>
            <a:pPr algn="ctr">
              <a:lnSpc>
                <a:spcPts val="2000"/>
              </a:lnSpc>
              <a:spcBef>
                <a:spcPct val="50000"/>
              </a:spcBef>
            </a:pPr>
            <a:endParaRPr lang="en-US" altLang="zh-CN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浦发银行苏州分行</a:t>
            </a:r>
          </a:p>
          <a:p>
            <a:pPr algn="ctr">
              <a:lnSpc>
                <a:spcPts val="2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2022</a:t>
            </a:r>
            <a:r>
              <a:rPr lang="zh-CN" altLang="en-US" sz="2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年</a:t>
            </a:r>
            <a:r>
              <a:rPr lang="en-US" altLang="zh-CN" sz="2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24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3"/>
          <p:cNvSpPr>
            <a:spLocks noGrp="1"/>
          </p:cNvSpPr>
          <p:nvPr>
            <p:ph type="title"/>
          </p:nvPr>
        </p:nvSpPr>
        <p:spPr>
          <a:xfrm>
            <a:off x="381000" y="646113"/>
            <a:ext cx="7143750" cy="1063625"/>
          </a:xfrm>
        </p:spPr>
        <p:txBody>
          <a:bodyPr/>
          <a:lstStyle/>
          <a:p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</a:rPr>
              <a:t>目录</a:t>
            </a:r>
          </a:p>
        </p:txBody>
      </p:sp>
      <p:sp>
        <p:nvSpPr>
          <p:cNvPr id="11267" name="文本占位符 4"/>
          <p:cNvSpPr>
            <a:spLocks noGrp="1"/>
          </p:cNvSpPr>
          <p:nvPr>
            <p:ph type="body" sz="quarter" idx="12"/>
          </p:nvPr>
        </p:nvSpPr>
        <p:spPr bwMode="auto">
          <a:xfrm>
            <a:off x="379413" y="1916113"/>
            <a:ext cx="7145337" cy="409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altLang="zh-CN" sz="3200" dirty="0"/>
          </a:p>
          <a:p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一、产品特点</a:t>
            </a:r>
          </a:p>
          <a:p>
            <a:endParaRPr lang="en-US" altLang="zh-CN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0" lvl="1" indent="0" defTabSz="1216025" eaLnBrk="0" hangingPunct="0">
              <a:lnSpc>
                <a:spcPct val="90000"/>
              </a:lnSpc>
              <a:spcAft>
                <a:spcPct val="15000"/>
              </a:spcAft>
              <a:buNone/>
              <a:defRPr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charset="-122"/>
              </a:rPr>
              <a:t>二、准入条件</a:t>
            </a:r>
            <a:endParaRPr lang="en-US" altLang="zh-CN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  <a:cs typeface="微软雅黑" panose="020B0503020204020204" charset="-122"/>
            </a:endParaRPr>
          </a:p>
          <a:p>
            <a:pPr marL="0" lvl="1" indent="0" defTabSz="1216025" eaLnBrk="0" hangingPunct="0">
              <a:lnSpc>
                <a:spcPct val="90000"/>
              </a:lnSpc>
              <a:spcAft>
                <a:spcPct val="15000"/>
              </a:spcAft>
              <a:buNone/>
              <a:defRPr/>
            </a:pP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lvl="1" indent="0" defTabSz="1216025" eaLnBrk="0" hangingPunct="0">
              <a:lnSpc>
                <a:spcPct val="90000"/>
              </a:lnSpc>
              <a:spcAft>
                <a:spcPct val="15000"/>
              </a:spcAft>
              <a:buNone/>
              <a:defRPr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cs typeface="微软雅黑" panose="020B0503020204020204" charset="-122"/>
                <a:sym typeface="+mn-ea"/>
              </a:rPr>
              <a:t>三、申请流程</a:t>
            </a:r>
            <a:endParaRPr lang="zh-CN" alt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45795" y="1047115"/>
            <a:ext cx="798385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（一）担保方式：信用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（二）期限：授信期限及贷款期限最长一年，随借随还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（三）额度：单户最高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200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万元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（四）利率：年利率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4.35%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（五）还款方式：贷款发放次月起，每月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20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日计息，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21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日付息，到期后一次性还本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（六）审批时效：受理申请后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5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个工作日内放款</a:t>
            </a:r>
          </a:p>
        </p:txBody>
      </p:sp>
      <p:sp>
        <p:nvSpPr>
          <p:cNvPr id="2" name="标题 2"/>
          <p:cNvSpPr txBox="1"/>
          <p:nvPr/>
        </p:nvSpPr>
        <p:spPr bwMode="auto">
          <a:xfrm>
            <a:off x="250819" y="184451"/>
            <a:ext cx="86423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E6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3333CC"/>
                </a:solidFill>
              </a:rPr>
              <a:t>一、产品特点</a:t>
            </a:r>
            <a:endParaRPr lang="en-US" altLang="zh-CN" sz="3200" b="1" dirty="0">
              <a:solidFill>
                <a:srgbClr val="3333CC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/>
          <p:nvPr/>
        </p:nvSpPr>
        <p:spPr bwMode="auto">
          <a:xfrm>
            <a:off x="250819" y="184451"/>
            <a:ext cx="86423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E6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3333CC"/>
                </a:solidFill>
              </a:rPr>
              <a:t>二、准入条件</a:t>
            </a:r>
            <a:endParaRPr lang="en-US" altLang="zh-CN" sz="3200" b="1" dirty="0">
              <a:solidFill>
                <a:srgbClr val="3333CC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2280" y="1047115"/>
            <a:ext cx="816737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（一）企业成立年限大于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年，为一般纳税人；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（二）最近一次纳税信用等级评定为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A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或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B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级；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（三）最近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12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个月纳税金额大于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1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万元；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（四）企业规模为小型或微型企业（不含个体工商户）；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（五）企业实收资本不低于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10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万元，目前在我行无授信；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（六）公司名下未结清贷款小于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4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家银行；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（七）企业实际控制人名下未结清经营性贷款小于</a:t>
            </a:r>
            <a:r>
              <a:rPr kumimoji="1" lang="en-US" altLang="zh-CN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4</a:t>
            </a: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家银行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（八）公司近一年无不良信用记录，个人近一年无信用卡逾期。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/>
          <p:nvPr/>
        </p:nvSpPr>
        <p:spPr bwMode="auto">
          <a:xfrm>
            <a:off x="250819" y="184451"/>
            <a:ext cx="86423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E6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3333CC"/>
                </a:solidFill>
              </a:rPr>
              <a:t>三、申请流程</a:t>
            </a:r>
            <a:endParaRPr lang="en-US" altLang="zh-CN" sz="3200" b="1" dirty="0">
              <a:solidFill>
                <a:srgbClr val="3333CC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</p:txBody>
      </p:sp>
      <p:sp>
        <p:nvSpPr>
          <p:cNvPr id="2" name="流程图: 终止 1"/>
          <p:cNvSpPr/>
          <p:nvPr/>
        </p:nvSpPr>
        <p:spPr>
          <a:xfrm>
            <a:off x="2104390" y="1567180"/>
            <a:ext cx="5403215" cy="461081"/>
          </a:xfrm>
          <a:prstGeom prst="flowChartTermina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关注微信公众号</a:t>
            </a:r>
            <a:r>
              <a:rPr kumimoji="1" lang="en-US" altLang="zh-CN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“</a:t>
            </a:r>
            <a:r>
              <a:rPr kumimoji="1" lang="zh-CN" altLang="en-US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浦发银行公司金融</a:t>
            </a:r>
            <a:r>
              <a:rPr kumimoji="1" lang="en-US" altLang="zh-CN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”</a:t>
            </a:r>
            <a:endParaRPr kumimoji="1" lang="zh-CN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2081530" y="2432685"/>
            <a:ext cx="5421630" cy="461081"/>
          </a:xfrm>
          <a:prstGeom prst="flowChartTermina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点选</a:t>
            </a:r>
            <a:r>
              <a:rPr kumimoji="1" lang="en-US" altLang="zh-CN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“</a:t>
            </a:r>
            <a:r>
              <a:rPr kumimoji="1" lang="zh-CN" altLang="en-US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微金融</a:t>
            </a:r>
            <a:r>
              <a:rPr kumimoji="1" lang="en-US" altLang="zh-CN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”</a:t>
            </a:r>
            <a:r>
              <a:rPr kumimoji="1" lang="zh-CN" altLang="en-US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菜单</a:t>
            </a:r>
            <a:endParaRPr kumimoji="1" lang="zh-CN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sym typeface="+mn-ea"/>
            </a:endParaRPr>
          </a:p>
        </p:txBody>
      </p:sp>
      <p:sp>
        <p:nvSpPr>
          <p:cNvPr id="8" name="流程图: 终止 7"/>
          <p:cNvSpPr/>
          <p:nvPr/>
        </p:nvSpPr>
        <p:spPr>
          <a:xfrm>
            <a:off x="2081530" y="3298190"/>
            <a:ext cx="5421630" cy="461081"/>
          </a:xfrm>
          <a:prstGeom prst="flowChartTermina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中小企业服务</a:t>
            </a:r>
            <a:endParaRPr kumimoji="1" lang="zh-CN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流程图: 终止 8"/>
          <p:cNvSpPr/>
          <p:nvPr/>
        </p:nvSpPr>
        <p:spPr>
          <a:xfrm>
            <a:off x="2015490" y="4163695"/>
            <a:ext cx="5469255" cy="461081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选择银税贷</a:t>
            </a:r>
            <a:endParaRPr kumimoji="1" lang="zh-CN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sym typeface="+mn-ea"/>
            </a:endParaRPr>
          </a:p>
        </p:txBody>
      </p:sp>
      <p:sp>
        <p:nvSpPr>
          <p:cNvPr id="10" name="流程图: 终止 9"/>
          <p:cNvSpPr/>
          <p:nvPr/>
        </p:nvSpPr>
        <p:spPr>
          <a:xfrm>
            <a:off x="2015490" y="5029200"/>
            <a:ext cx="5469890" cy="461081"/>
          </a:xfrm>
          <a:prstGeom prst="flowChartTermina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开始测算</a:t>
            </a:r>
            <a:endParaRPr kumimoji="1" lang="zh-CN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sym typeface="+mn-ea"/>
            </a:endParaRPr>
          </a:p>
        </p:txBody>
      </p:sp>
      <p:sp>
        <p:nvSpPr>
          <p:cNvPr id="11" name="流程图: 终止 10"/>
          <p:cNvSpPr/>
          <p:nvPr/>
        </p:nvSpPr>
        <p:spPr>
          <a:xfrm>
            <a:off x="2081530" y="5894705"/>
            <a:ext cx="5426075" cy="461081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反馈额度测算结果</a:t>
            </a:r>
            <a:endParaRPr kumimoji="1" lang="zh-CN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sym typeface="+mn-ea"/>
            </a:endParaRPr>
          </a:p>
        </p:txBody>
      </p:sp>
      <p:sp>
        <p:nvSpPr>
          <p:cNvPr id="12" name="下箭头 11"/>
          <p:cNvSpPr/>
          <p:nvPr/>
        </p:nvSpPr>
        <p:spPr>
          <a:xfrm>
            <a:off x="4756785" y="2028190"/>
            <a:ext cx="314960" cy="40449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endParaRPr lang="zh-CN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下箭头 12"/>
          <p:cNvSpPr/>
          <p:nvPr/>
        </p:nvSpPr>
        <p:spPr>
          <a:xfrm>
            <a:off x="4756785" y="2893695"/>
            <a:ext cx="314960" cy="40449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endParaRPr lang="zh-CN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下箭头 13"/>
          <p:cNvSpPr/>
          <p:nvPr/>
        </p:nvSpPr>
        <p:spPr>
          <a:xfrm>
            <a:off x="4756785" y="3759200"/>
            <a:ext cx="314960" cy="40449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endParaRPr lang="zh-CN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下箭头 14"/>
          <p:cNvSpPr/>
          <p:nvPr/>
        </p:nvSpPr>
        <p:spPr>
          <a:xfrm>
            <a:off x="4756785" y="4624705"/>
            <a:ext cx="314960" cy="40449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endParaRPr lang="zh-CN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下箭头 15"/>
          <p:cNvSpPr/>
          <p:nvPr/>
        </p:nvSpPr>
        <p:spPr>
          <a:xfrm>
            <a:off x="4756785" y="5490210"/>
            <a:ext cx="314960" cy="40449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80147" tIns="40074" rIns="80147" bIns="40074">
            <a:spAutoFit/>
          </a:bodyPr>
          <a:lstStyle/>
          <a:p>
            <a:pPr algn="ctr"/>
            <a:endParaRPr lang="zh-CN" altLang="en-US" sz="1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81735" y="981075"/>
            <a:ext cx="4501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（一）企业在线测额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/>
          <p:nvPr/>
        </p:nvSpPr>
        <p:spPr bwMode="auto">
          <a:xfrm>
            <a:off x="250819" y="170481"/>
            <a:ext cx="86423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E6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3333CC"/>
                </a:solidFill>
              </a:rPr>
              <a:t>三、申请流程</a:t>
            </a:r>
            <a:endParaRPr lang="en-US" altLang="zh-CN" sz="3200" b="1" dirty="0">
              <a:solidFill>
                <a:srgbClr val="3333CC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11250" y="1672590"/>
            <a:ext cx="7718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600" b="1" i="0" dirty="0">
                <a:solidFill>
                  <a:srgbClr val="FF0000"/>
                </a:solidFill>
                <a:ea typeface="宋体" panose="02010600030101010101" pitchFamily="2" charset="-122"/>
              </a:rPr>
              <a:t>通过额度测算后，就近选择我行银行网点进行正式贷款申请。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71220" y="1023620"/>
            <a:ext cx="4501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i="0" dirty="0">
                <a:solidFill>
                  <a:srgbClr val="FF0000"/>
                </a:solidFill>
                <a:ea typeface="宋体" panose="02010600030101010101" pitchFamily="2" charset="-122"/>
              </a:rPr>
              <a:t>（二）线下受理正式申请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569460" y="3054985"/>
            <a:ext cx="411861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600" b="1" i="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宋体" panose="02010600030101010101" pitchFamily="2" charset="-122"/>
              </a:rPr>
              <a:t>银行联系人：</a:t>
            </a:r>
          </a:p>
          <a:p>
            <a:r>
              <a:rPr kumimoji="1" lang="zh-CN" altLang="en-US" sz="1600" b="1" i="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宋体" panose="02010600030101010101" pitchFamily="2" charset="-122"/>
              </a:rPr>
              <a:t>浦发银行苏州分行小企业金融服务中心</a:t>
            </a:r>
          </a:p>
          <a:p>
            <a:r>
              <a:rPr kumimoji="1" lang="zh-CN" altLang="en-US" sz="1600" b="1" i="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宋体" panose="02010600030101010101" pitchFamily="2" charset="-122"/>
              </a:rPr>
              <a:t>李华先</a:t>
            </a:r>
            <a:r>
              <a:rPr kumimoji="1" lang="en-US" altLang="zh-CN" sz="1600" b="1" i="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宋体" panose="02010600030101010101" pitchFamily="2" charset="-122"/>
              </a:rPr>
              <a:t>  </a:t>
            </a:r>
            <a:r>
              <a:rPr kumimoji="1" lang="zh-CN" altLang="en-US" sz="1600" b="1" i="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宋体" panose="02010600030101010101" pitchFamily="2" charset="-122"/>
              </a:rPr>
              <a:t>产品经理</a:t>
            </a:r>
          </a:p>
          <a:p>
            <a:r>
              <a:rPr kumimoji="1" lang="en-US" altLang="zh-CN" sz="1600" b="1" i="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宋体" panose="02010600030101010101" pitchFamily="2" charset="-122"/>
              </a:rPr>
              <a:t>0512-62578351</a:t>
            </a:r>
          </a:p>
          <a:p>
            <a:r>
              <a:rPr kumimoji="1" lang="en-US" altLang="zh-CN" sz="1600" b="1" i="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宋体" panose="02010600030101010101" pitchFamily="2" charset="-122"/>
              </a:rPr>
              <a:t>1851689909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 txBox="1"/>
          <p:nvPr/>
        </p:nvSpPr>
        <p:spPr bwMode="auto">
          <a:xfrm>
            <a:off x="250819" y="170481"/>
            <a:ext cx="86423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E6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328200"/>
                </a:solidFill>
                <a:latin typeface="Helvetica" charset="0"/>
                <a:ea typeface="宋体" panose="02010600030101010101" pitchFamily="2" charset="-122"/>
                <a:cs typeface="宋体" panose="02010600030101010101" pitchFamily="2" charset="-122"/>
              </a:defRPr>
            </a:lvl9pPr>
          </a:lstStyle>
          <a:p>
            <a:r>
              <a:rPr lang="zh-CN" altLang="zh-CN" sz="3200" b="1" dirty="0">
                <a:solidFill>
                  <a:srgbClr val="3333CC"/>
                </a:solidFill>
              </a:rPr>
              <a:t>问卷调查</a:t>
            </a:r>
            <a:endParaRPr lang="en-US" altLang="zh-CN" sz="3200" b="1" dirty="0">
              <a:solidFill>
                <a:srgbClr val="3333CC"/>
              </a:solidFill>
            </a:endParaRPr>
          </a:p>
          <a:p>
            <a:endParaRPr lang="en-US" altLang="zh-CN" sz="2800" b="1" dirty="0">
              <a:solidFill>
                <a:srgbClr val="FF0000"/>
              </a:solidFill>
            </a:endParaRPr>
          </a:p>
        </p:txBody>
      </p:sp>
      <p:pic>
        <p:nvPicPr>
          <p:cNvPr id="2" name="图片 1" descr="mmexport16508524345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525" y="691515"/>
            <a:ext cx="3282950" cy="54749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SPD_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爆光">
      <a:majorFont>
        <a:latin typeface="Helvetica"/>
        <a:ea typeface=""/>
        <a:cs typeface=""/>
        <a:font script="Jpan" typeface="ＭＳ ゴシック"/>
        <a:font script="Hans" typeface="宋体"/>
        <a:font script="Hant" typeface="宋体"/>
      </a:majorFont>
      <a:minorFont>
        <a:latin typeface="Helvetica"/>
        <a:ea typeface=""/>
        <a:cs typeface=""/>
        <a:font script="Jpan" typeface="ＭＳ ゴシック"/>
        <a:font script="Hans" typeface="宋体"/>
        <a:font script="Hant"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80147" tIns="40074" rIns="80147" bIns="40074">
        <a:spAutoFit/>
      </a:bodyPr>
      <a:lstStyle>
        <a:defPPr>
          <a:defRPr sz="2800" b="1" dirty="0" smtClean="0">
            <a:solidFill>
              <a:srgbClr val="000000"/>
            </a:solidFill>
            <a:effectLst>
              <a:outerShdw blurRad="38100" dist="38100" dir="2700000" algn="tl">
                <a:srgbClr val="C0C0C0"/>
              </a:outerShdw>
            </a:effectLst>
          </a:defRPr>
        </a:defPPr>
      </a:lstStyle>
    </a:spDef>
    <a:lnDef>
      <a:spPr>
        <a:ln w="12700" cmpd="sng">
          <a:solidFill>
            <a:schemeClr val="bg1">
              <a:lumMod val="50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kumimoji="1" sz="1600" b="1" i="0" dirty="0">
            <a:solidFill>
              <a:schemeClr val="tx1">
                <a:lumMod val="75000"/>
                <a:lumOff val="25000"/>
              </a:schemeClr>
            </a:solidFill>
            <a:ea typeface="宋体" panose="02010600030101010101" pitchFamily="2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全屏显示(4:3)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SPD_PPT</vt:lpstr>
      <vt:lpstr>  浦发银行银税贷 </vt:lpstr>
      <vt:lpstr>目录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浦发银行PPT模板及使用规范</dc:title>
  <dc:creator>caijw</dc:creator>
  <cp:lastModifiedBy>lihuaxian2013@outlook.com</cp:lastModifiedBy>
  <cp:revision>547</cp:revision>
  <cp:lastPrinted>2015-05-13T08:03:00Z</cp:lastPrinted>
  <dcterms:created xsi:type="dcterms:W3CDTF">2015-05-02T13:09:00Z</dcterms:created>
  <dcterms:modified xsi:type="dcterms:W3CDTF">2022-04-27T01:03:30Z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2052-11.1.0.9991</vt:lpwstr>
  </property>
</Properties>
</file>